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71" r:id="rId4"/>
    <p:sldId id="273" r:id="rId5"/>
    <p:sldId id="262" r:id="rId6"/>
    <p:sldId id="257" r:id="rId7"/>
    <p:sldId id="263" r:id="rId8"/>
    <p:sldId id="258" r:id="rId9"/>
    <p:sldId id="261" r:id="rId10"/>
    <p:sldId id="272" r:id="rId11"/>
    <p:sldId id="275" r:id="rId12"/>
    <p:sldId id="277" r:id="rId13"/>
    <p:sldId id="259" r:id="rId14"/>
    <p:sldId id="268" r:id="rId15"/>
    <p:sldId id="276" r:id="rId16"/>
    <p:sldId id="274" r:id="rId17"/>
    <p:sldId id="270" r:id="rId18"/>
    <p:sldId id="265" r:id="rId19"/>
    <p:sldId id="278" r:id="rId20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7635"/>
    <a:srgbClr val="003300"/>
    <a:srgbClr val="467A57"/>
    <a:srgbClr val="2246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0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61BB7-0EF3-4487-8A3A-7E6051C2C8F3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688" y="4689475"/>
            <a:ext cx="5392737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00F2B-B3D4-4032-A9FB-4E8DFE9DCF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625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00F2B-B3D4-4032-A9FB-4E8DFE9DCF4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960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1F00A-19C4-4BC2-BE9D-078C420CDFFC}" type="datetimeFigureOut">
              <a:rPr lang="ru-RU" smtClean="0"/>
              <a:pPr/>
              <a:t>10.09.2019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ADD55-62A0-47B3-BAE3-A3BF776076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&#1044;&#1077;&#1085;&#1100;%20&#1092;&#1083;&#1072;&#1075;&#1072;%20&#1056;&#1060;.mp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hyperlink" Target="&#1060;&#1083;&#1077;&#1096;-&#1084;&#1086;&#1073;%20&#1074;&#1089;&#1077;&#1081;%20&#1089;&#1084;&#1077;&#1085;&#1086;&#1081;.mp4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&#1047;&#1072;&#1082;&#1083;&#1102;&#1095;&#1077;&#1085;&#1080;&#1077;.MP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&#1044;&#1078;&#1086;&#1085;&#1085;&#1080;%20&#1048;&#1085;&#1075;&#1083;&#1080;&#1096;.mp4" TargetMode="Externa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66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ДЮЛЬДИНА\грамо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171" y="0"/>
            <a:ext cx="7142724" cy="6837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6513" y="2132856"/>
            <a:ext cx="3672408" cy="367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186837" y="747861"/>
            <a:ext cx="4608512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spc="300" dirty="0" smtClean="0">
                <a:ln w="18000">
                  <a:solidFill>
                    <a:srgbClr val="224626"/>
                  </a:solidFill>
                  <a:prstDash val="solid"/>
                  <a:miter lim="800000"/>
                </a:ln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ЛИНГВОМИР</a:t>
            </a:r>
          </a:p>
          <a:p>
            <a:pPr algn="ctr"/>
            <a:endParaRPr lang="ru-RU" sz="1400" dirty="0" smtClean="0">
              <a:ln w="18000">
                <a:solidFill>
                  <a:srgbClr val="224626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FFC000">
                      <a:tint val="66000"/>
                      <a:satMod val="160000"/>
                    </a:srgbClr>
                  </a:gs>
                  <a:gs pos="50000">
                    <a:srgbClr val="FFC000">
                      <a:tint val="44500"/>
                      <a:satMod val="160000"/>
                    </a:srgbClr>
                  </a:gs>
                  <a:gs pos="100000">
                    <a:srgbClr val="FFC0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n w="18000">
                <a:solidFill>
                  <a:srgbClr val="224626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FFC000">
                      <a:tint val="66000"/>
                      <a:satMod val="160000"/>
                    </a:srgbClr>
                  </a:gs>
                  <a:gs pos="50000">
                    <a:srgbClr val="FFC000">
                      <a:tint val="44500"/>
                      <a:satMod val="160000"/>
                    </a:srgbClr>
                  </a:gs>
                  <a:gs pos="100000">
                    <a:srgbClr val="FFC0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8004" y="548680"/>
            <a:ext cx="309634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156176" y="476672"/>
            <a:ext cx="504056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55398" y="1484784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24626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600" dirty="0" smtClean="0">
                <a:solidFill>
                  <a:srgbClr val="224626"/>
                </a:solidFill>
                <a:latin typeface="Times New Roman" pitchFamily="18" charset="0"/>
                <a:cs typeface="Times New Roman" pitchFamily="18" charset="0"/>
              </a:rPr>
              <a:t>етняя профильная социально-педагогическая смена</a:t>
            </a:r>
            <a:endParaRPr lang="ru-RU" sz="1600" dirty="0">
              <a:solidFill>
                <a:srgbClr val="2246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58772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ЛЕТО 2019</a:t>
            </a:r>
            <a:endParaRPr lang="ru-RU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87839">
            <a:off x="331571" y="484763"/>
            <a:ext cx="2425883" cy="1819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61655">
            <a:off x="261794" y="4610932"/>
            <a:ext cx="2517997" cy="188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66335"/>
            <a:ext cx="3175963" cy="21164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rgbClr val="00763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ТВ-шоу «</a:t>
            </a:r>
            <a:r>
              <a:rPr lang="en-US" b="1" i="1" dirty="0" smtClean="0">
                <a:solidFill>
                  <a:srgbClr val="FFFF00"/>
                </a:solidFill>
              </a:rPr>
              <a:t>Your face sounds familiar</a:t>
            </a:r>
            <a:r>
              <a:rPr lang="ru-RU" b="1" i="1" dirty="0" smtClean="0">
                <a:solidFill>
                  <a:srgbClr val="FFFF00"/>
                </a:solidFill>
              </a:rPr>
              <a:t>»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Татьяна\Desktop\отобранные\IMG_9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779912" cy="5345832"/>
          </a:xfrm>
          <a:prstGeom prst="rect">
            <a:avLst/>
          </a:prstGeom>
          <a:noFill/>
        </p:spPr>
      </p:pic>
      <p:pic>
        <p:nvPicPr>
          <p:cNvPr id="6147" name="Picture 3" descr="C:\Users\Татьяна\Desktop\отобранные\IMG_9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149080"/>
            <a:ext cx="4032448" cy="2327920"/>
          </a:xfrm>
          <a:prstGeom prst="rect">
            <a:avLst/>
          </a:prstGeom>
          <a:noFill/>
        </p:spPr>
      </p:pic>
      <p:pic>
        <p:nvPicPr>
          <p:cNvPr id="6148" name="Picture 4" descr="C:\Users\Татьяна\Desktop\отобранные\IMG_9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2"/>
            <a:ext cx="4067944" cy="2711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006600"/>
            </a:gs>
            <a:gs pos="6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182" y="116632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День флага России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8C74~1\AppData\Local\Temp\Rar$DIa5960.19297\20190822_205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832668" cy="5110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69" y="1270264"/>
            <a:ext cx="3240361" cy="5110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000">
              <a:srgbClr val="007635"/>
            </a:gs>
            <a:gs pos="69000">
              <a:srgbClr val="C4D6EB"/>
            </a:gs>
            <a:gs pos="100000">
              <a:srgbClr val="FFEBFA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C00000"/>
                </a:solidFill>
              </a:rPr>
              <a:t>День</a:t>
            </a:r>
            <a:r>
              <a:rPr lang="ru-RU" sz="4800" b="1" i="1" dirty="0">
                <a:solidFill>
                  <a:schemeClr val="accent2">
                    <a:lumMod val="75000"/>
                  </a:schemeClr>
                </a:solidFill>
              </a:rPr>
              <a:t> флага России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95936" y="5877272"/>
            <a:ext cx="4871317" cy="795471"/>
          </a:xfrm>
        </p:spPr>
        <p:txBody>
          <a:bodyPr>
            <a:normAutofit/>
          </a:bodyPr>
          <a:lstStyle/>
          <a:p>
            <a:r>
              <a:rPr lang="ru-RU" dirty="0" smtClean="0">
                <a:hlinkClick r:id="rId2" action="ppaction://hlinkfile"/>
              </a:rPr>
              <a:t>День флага РФ.</a:t>
            </a:r>
            <a:r>
              <a:rPr lang="de-DE" dirty="0" smtClean="0">
                <a:hlinkClick r:id="rId2" action="ppaction://hlinkfile"/>
              </a:rPr>
              <a:t>mp4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8" name="Picture 3" descr="C:\Users\8C74~1\AppData\Local\Temp\Rar$DIa5960.28440\20190822_19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6203897" cy="4245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575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635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003300"/>
                </a:solidFill>
              </a:rPr>
              <a:t>Утренние лектории и </a:t>
            </a:r>
            <a:r>
              <a:rPr lang="ru-RU" b="1" i="1" dirty="0" err="1" smtClean="0">
                <a:solidFill>
                  <a:srgbClr val="003300"/>
                </a:solidFill>
              </a:rPr>
              <a:t>тич</a:t>
            </a:r>
            <a:r>
              <a:rPr lang="ru-RU" b="1" i="1" dirty="0" smtClean="0">
                <a:solidFill>
                  <a:srgbClr val="003300"/>
                </a:solidFill>
              </a:rPr>
              <a:t>-ин</a:t>
            </a:r>
            <a:endParaRPr lang="ru-RU" b="1" i="1" dirty="0">
              <a:solidFill>
                <a:srgbClr val="0033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6143328" cy="460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5024"/>
            <a:ext cx="2686944" cy="201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5551" y="197429"/>
            <a:ext cx="2864177" cy="221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132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330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06363"/>
            <a:ext cx="6505734" cy="1018381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Жители  «</a:t>
            </a:r>
            <a:r>
              <a:rPr lang="ru-RU" b="1" i="1" dirty="0" err="1" smtClean="0">
                <a:solidFill>
                  <a:srgbClr val="FFFF00"/>
                </a:solidFill>
              </a:rPr>
              <a:t>Лингвомира</a:t>
            </a:r>
            <a:r>
              <a:rPr lang="ru-RU" b="1" i="1" dirty="0" smtClean="0">
                <a:solidFill>
                  <a:srgbClr val="FFFF00"/>
                </a:solidFill>
              </a:rPr>
              <a:t>»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34130"/>
            <a:ext cx="3905418" cy="520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7051" y="1289556"/>
            <a:ext cx="3166997" cy="2375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81" y="110693"/>
            <a:ext cx="2031328" cy="27084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22" y="3664804"/>
            <a:ext cx="43815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66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30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123728" y="106363"/>
            <a:ext cx="6505734" cy="1018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FFFF00"/>
                </a:solidFill>
              </a:rPr>
              <a:t>Жители  «</a:t>
            </a:r>
            <a:r>
              <a:rPr lang="ru-RU" b="1" i="1" dirty="0" err="1" smtClean="0">
                <a:solidFill>
                  <a:srgbClr val="FFFF00"/>
                </a:solidFill>
              </a:rPr>
              <a:t>Лингвомира</a:t>
            </a:r>
            <a:r>
              <a:rPr lang="ru-RU" b="1" i="1" dirty="0" smtClean="0">
                <a:solidFill>
                  <a:srgbClr val="FFFF00"/>
                </a:solidFill>
              </a:rPr>
              <a:t>»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6623" y="4047936"/>
            <a:ext cx="3253231" cy="243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94" y="1126689"/>
            <a:ext cx="4065978" cy="542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2401" y="998502"/>
            <a:ext cx="3896512" cy="282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603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006600"/>
            </a:gs>
            <a:gs pos="9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8C74~1\AppData\Local\Temp\Rar$DIa5960.32523\20190827_215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4355976" cy="326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508104" cy="994122"/>
          </a:xfrm>
        </p:spPr>
        <p:txBody>
          <a:bodyPr>
            <a:normAutofit fontScale="90000"/>
          </a:bodyPr>
          <a:lstStyle/>
          <a:p>
            <a:r>
              <a:rPr lang="ru-RU" sz="4200" b="1" i="1" dirty="0" smtClean="0">
                <a:solidFill>
                  <a:srgbClr val="FFFF00"/>
                </a:solidFill>
              </a:rPr>
              <a:t>Таланты «</a:t>
            </a:r>
            <a:r>
              <a:rPr lang="ru-RU" sz="4200" b="1" i="1" dirty="0" err="1" smtClean="0">
                <a:solidFill>
                  <a:srgbClr val="FFFF00"/>
                </a:solidFill>
              </a:rPr>
              <a:t>Лингвомира</a:t>
            </a:r>
            <a:r>
              <a:rPr lang="ru-RU" sz="4200" b="1" i="1" dirty="0" smtClean="0">
                <a:solidFill>
                  <a:srgbClr val="FFFF00"/>
                </a:solidFill>
              </a:rPr>
              <a:t>»</a:t>
            </a:r>
            <a:endParaRPr lang="ru-RU" sz="4200" b="1" i="1" dirty="0">
              <a:solidFill>
                <a:srgbClr val="FFFF00"/>
              </a:solidFill>
            </a:endParaRPr>
          </a:p>
        </p:txBody>
      </p:sp>
      <p:pic>
        <p:nvPicPr>
          <p:cNvPr id="8195" name="Picture 3" descr="C:\Users\8C74~1\AppData\Local\Temp\Rar$DIa5960.42101\20190824_171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772816"/>
            <a:ext cx="421196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8C74~1\AppData\Local\Temp\Rar$DIa5960.45757\20190823_174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4664"/>
            <a:ext cx="2592288" cy="336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C:\Users\8C74~1\AppData\Local\Temp\Rar$DIa5960.26382\20190823_1744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645024"/>
            <a:ext cx="226825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1124744"/>
            <a:ext cx="2375537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7A57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500" y="32671"/>
            <a:ext cx="8229600" cy="562074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Настроение «</a:t>
            </a:r>
            <a:r>
              <a:rPr lang="ru-RU" b="1" i="1" dirty="0" err="1" smtClean="0">
                <a:solidFill>
                  <a:srgbClr val="FFFF00"/>
                </a:solidFill>
              </a:rPr>
              <a:t>Лингвомира</a:t>
            </a:r>
            <a:r>
              <a:rPr lang="ru-RU" b="1" i="1" dirty="0" smtClean="0">
                <a:solidFill>
                  <a:srgbClr val="FFFF00"/>
                </a:solidFill>
              </a:rPr>
              <a:t>»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Татьяна\Desktop\отобранные\IMG_8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100" y="791531"/>
            <a:ext cx="3924435" cy="2616291"/>
          </a:xfrm>
          <a:prstGeom prst="rect">
            <a:avLst/>
          </a:prstGeom>
          <a:noFill/>
        </p:spPr>
      </p:pic>
      <p:pic>
        <p:nvPicPr>
          <p:cNvPr id="4099" name="Picture 3" descr="C:\Users\Татьяна\Desktop\отобранные\IMG_9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280" y="3596084"/>
            <a:ext cx="3923928" cy="2592288"/>
          </a:xfrm>
          <a:prstGeom prst="rect">
            <a:avLst/>
          </a:prstGeom>
          <a:noFill/>
        </p:spPr>
      </p:pic>
      <p:pic>
        <p:nvPicPr>
          <p:cNvPr id="4101" name="Picture 5" descr="C:\Users\Татьяна\Desktop\отобранные\IMG_86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4392488" cy="2640293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73016"/>
            <a:ext cx="4392488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331" y="887542"/>
            <a:ext cx="7563793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4579" y="6309653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hlinkClick r:id="rId7" action="ppaction://hlinkfile"/>
              </a:rPr>
              <a:t>Флеш</a:t>
            </a:r>
            <a:r>
              <a:rPr lang="ru-RU" sz="2800" dirty="0" smtClean="0">
                <a:hlinkClick r:id="rId7" action="ppaction://hlinkfile"/>
              </a:rPr>
              <a:t>-моб всей сменой.</a:t>
            </a:r>
            <a:r>
              <a:rPr lang="de-DE" sz="2800" dirty="0" smtClean="0">
                <a:hlinkClick r:id="rId7" action="ppaction://hlinkfile"/>
              </a:rPr>
              <a:t>mp4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7593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635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9" y="5477301"/>
            <a:ext cx="5400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Подведение итогов смены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98" y="242574"/>
            <a:ext cx="6912768" cy="5184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766" y="3352581"/>
            <a:ext cx="4572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3465" y="-7002"/>
            <a:ext cx="3960536" cy="29704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921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</a:rPr>
              <a:t>Цифры «</a:t>
            </a:r>
            <a:r>
              <a:rPr lang="ru-RU" sz="4000" b="1" i="1" dirty="0" err="1" smtClean="0">
                <a:solidFill>
                  <a:srgbClr val="FFFF00"/>
                </a:solidFill>
              </a:rPr>
              <a:t>Лингвомира</a:t>
            </a:r>
            <a:r>
              <a:rPr lang="ru-RU" sz="4000" b="1" i="1" dirty="0" smtClean="0">
                <a:solidFill>
                  <a:srgbClr val="FFFF00"/>
                </a:solidFill>
              </a:rPr>
              <a:t>»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221 участник</a:t>
            </a:r>
          </a:p>
          <a:p>
            <a:r>
              <a:rPr lang="ru-RU" dirty="0" smtClean="0"/>
              <a:t>10 образовательных организаций</a:t>
            </a:r>
          </a:p>
          <a:p>
            <a:r>
              <a:rPr lang="ru-RU" dirty="0"/>
              <a:t>10 тематических модулей</a:t>
            </a:r>
          </a:p>
          <a:p>
            <a:r>
              <a:rPr lang="ru-RU" dirty="0" smtClean="0"/>
              <a:t>45 мероприятий</a:t>
            </a:r>
          </a:p>
          <a:p>
            <a:r>
              <a:rPr lang="ru-RU" dirty="0"/>
              <a:t>11 спортивных соревнований</a:t>
            </a:r>
          </a:p>
          <a:p>
            <a:r>
              <a:rPr lang="ru-RU" dirty="0" smtClean="0"/>
              <a:t>9 социальных партнёров и специальных гостей</a:t>
            </a:r>
          </a:p>
          <a:p>
            <a:r>
              <a:rPr lang="ru-RU" dirty="0" smtClean="0"/>
              <a:t>12 продуктов смены у каждого отряда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>
                <a:hlinkClick r:id="rId2" action="ppaction://hlinkfile"/>
              </a:rPr>
              <a:t>Заключение.</a:t>
            </a:r>
            <a:r>
              <a:rPr lang="de-DE" dirty="0" smtClean="0">
                <a:hlinkClick r:id="rId2" action="ppaction://hlinkfile"/>
              </a:rPr>
              <a:t>MP4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8877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706090"/>
          </a:xfrm>
        </p:spPr>
        <p:txBody>
          <a:bodyPr>
            <a:noAutofit/>
          </a:bodyPr>
          <a:lstStyle/>
          <a:p>
            <a:r>
              <a:rPr lang="ru-RU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Медийное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сопровождение профильной смены</a:t>
            </a:r>
            <a:endParaRPr lang="ru-RU" sz="3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062394" cy="51237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4068713" cy="236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3389093" cy="267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612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63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Торжественная линейка-открытие смены</a:t>
            </a:r>
            <a:endParaRPr lang="ru-RU" sz="32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Татьяна\Desktop\отобранные\IMG_8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5251510" cy="350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Татьяна\Desktop\отобранные\IMG_8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9064" y="4509120"/>
            <a:ext cx="2812888" cy="196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Татьяна\Desktop\отобранные\IMG_8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2843808" cy="1895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C:\Users\Татьяна\Desktop\отобранные\IMG_82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1124744"/>
            <a:ext cx="2843808" cy="1895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Татьяна\Desktop\отобранные\IMG_82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2348880"/>
            <a:ext cx="2808312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7000">
              <a:srgbClr val="00763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78098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Гости «</a:t>
            </a:r>
            <a:r>
              <a:rPr lang="ru-RU" b="1" i="1" dirty="0" err="1" smtClean="0">
                <a:solidFill>
                  <a:srgbClr val="FFFF00"/>
                </a:solidFill>
              </a:rPr>
              <a:t>Лингвомира</a:t>
            </a:r>
            <a:r>
              <a:rPr lang="ru-RU" b="1" i="1" dirty="0" smtClean="0">
                <a:solidFill>
                  <a:srgbClr val="FFFF00"/>
                </a:solidFill>
              </a:rPr>
              <a:t>»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67544" y="2708920"/>
            <a:ext cx="3890367" cy="3479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839072" cy="2879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Татьяна\Desktop\отобранные\IMG_8903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3779912" y="3861048"/>
            <a:ext cx="4211960" cy="2807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4175787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00763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Волонтёры МБОУ гимназии №11 </a:t>
            </a:r>
            <a:br>
              <a:rPr lang="ru-RU" b="1" i="1" dirty="0" smtClean="0">
                <a:solidFill>
                  <a:srgbClr val="FFFF00"/>
                </a:solidFill>
              </a:rPr>
            </a:br>
            <a:r>
              <a:rPr lang="ru-RU" b="1" i="1" dirty="0" smtClean="0">
                <a:solidFill>
                  <a:srgbClr val="FFFF00"/>
                </a:solidFill>
              </a:rPr>
              <a:t>за работой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Татьяна\Desktop\отобранные\IMG_8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6876256" cy="4584171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1656184" cy="220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96752"/>
            <a:ext cx="1763180" cy="23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Татьяна\Desktop\отобранные\IMG_8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869160"/>
            <a:ext cx="2483768" cy="1655845"/>
          </a:xfrm>
          <a:prstGeom prst="rect">
            <a:avLst/>
          </a:prstGeom>
          <a:noFill/>
        </p:spPr>
      </p:pic>
      <p:pic>
        <p:nvPicPr>
          <p:cNvPr id="3076" name="Picture 4" descr="C:\Users\Татьяна\Desktop\отобранные\IMG_89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941168"/>
            <a:ext cx="2555776" cy="1703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4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63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6600"/>
                </a:solidFill>
              </a:rPr>
              <a:t>Мероприятия художественно-эстетической направленности</a:t>
            </a:r>
            <a:endParaRPr lang="ru-RU" sz="2800" b="1" i="1" dirty="0">
              <a:solidFill>
                <a:srgbClr val="0066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60"/>
            <a:ext cx="6048671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40152" y="3573016"/>
            <a:ext cx="2952328" cy="2988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1" y="908720"/>
            <a:ext cx="401131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911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007635"/>
            </a:gs>
            <a:gs pos="9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</a:rPr>
              <a:t>ДЕНЬ СМИ,</a:t>
            </a:r>
            <a:br>
              <a:rPr lang="ru-RU" sz="2800" b="1" i="1" dirty="0" smtClean="0">
                <a:solidFill>
                  <a:srgbClr val="FFFF00"/>
                </a:solidFill>
              </a:rPr>
            </a:br>
            <a:r>
              <a:rPr lang="ru-RU" sz="2800" b="1" i="1" dirty="0" smtClean="0">
                <a:solidFill>
                  <a:srgbClr val="FFFF00"/>
                </a:solidFill>
              </a:rPr>
              <a:t> авторы статей, радиопередач и видеороликов – жители </a:t>
            </a:r>
            <a:r>
              <a:rPr lang="ru-RU" sz="2800" b="1" i="1" dirty="0" err="1" smtClean="0">
                <a:solidFill>
                  <a:srgbClr val="FFFF00"/>
                </a:solidFill>
              </a:rPr>
              <a:t>Лингвомира</a:t>
            </a:r>
            <a:r>
              <a:rPr lang="ru-RU" sz="2800" b="1" i="1" dirty="0" smtClean="0">
                <a:solidFill>
                  <a:srgbClr val="FFFF00"/>
                </a:solidFill>
              </a:rPr>
              <a:t> 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523994" cy="339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Татьяна\Desktop\отобранные\IMG_9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556792"/>
            <a:ext cx="2700298" cy="1800199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2360841" cy="293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4916376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04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007635"/>
            </a:gs>
            <a:gs pos="7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94928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Theatre festival “Gold REPKA”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04664"/>
            <a:ext cx="3551718" cy="26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39444" cy="551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8C74~1\AppData\Local\Temp\Rar$DIa4544.17478\IMG-ddc9b1d12cee948a697b47c812f2c66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099822"/>
            <a:ext cx="3363838" cy="460807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16016" y="188640"/>
            <a:ext cx="379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hlinkClick r:id="rId5" action="ppaction://hlinkfile"/>
              </a:rPr>
              <a:t>Джонни Инглиш.</a:t>
            </a:r>
            <a:r>
              <a:rPr lang="de-DE" sz="2800" dirty="0" smtClean="0">
                <a:hlinkClick r:id="rId5" action="ppaction://hlinkfile"/>
              </a:rPr>
              <a:t>mp4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9202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00"/>
            </a:gs>
            <a:gs pos="6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096" y="260648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Theatre festival “Gold REPKA”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920" y="260648"/>
            <a:ext cx="426647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649" y="1457401"/>
            <a:ext cx="388843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16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766</TotalTime>
  <Words>120</Words>
  <Application>Microsoft Office PowerPoint</Application>
  <PresentationFormat>Экран (4:3)</PresentationFormat>
  <Paragraphs>34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Медийное сопровождение профильной смены</vt:lpstr>
      <vt:lpstr>Торжественная линейка-открытие смены</vt:lpstr>
      <vt:lpstr>Гости «Лингвомира»</vt:lpstr>
      <vt:lpstr>Волонтёры МБОУ гимназии №11  за работой</vt:lpstr>
      <vt:lpstr>Мероприятия художественно-эстетической направленности</vt:lpstr>
      <vt:lpstr>ДЕНЬ СМИ,  авторы статей, радиопередач и видеороликов – жители Лингвомира </vt:lpstr>
      <vt:lpstr>Theatre festival “Gold REPKA”</vt:lpstr>
      <vt:lpstr>Theatre festival “Gold REPKA”</vt:lpstr>
      <vt:lpstr>ТВ-шоу «Your face sounds familiar»</vt:lpstr>
      <vt:lpstr>День флага России</vt:lpstr>
      <vt:lpstr>День флага России</vt:lpstr>
      <vt:lpstr>Утренние лектории и тич-ин</vt:lpstr>
      <vt:lpstr>Жители  «Лингвомира»</vt:lpstr>
      <vt:lpstr>Слайд 15</vt:lpstr>
      <vt:lpstr>Таланты «Лингвомира»</vt:lpstr>
      <vt:lpstr>Настроение «Лингвомира»</vt:lpstr>
      <vt:lpstr>Подведение итогов смены</vt:lpstr>
      <vt:lpstr>Цифры «Лингвомира»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Diska2</cp:lastModifiedBy>
  <cp:revision>81</cp:revision>
  <dcterms:created xsi:type="dcterms:W3CDTF">2019-08-09T13:07:33Z</dcterms:created>
  <dcterms:modified xsi:type="dcterms:W3CDTF">2019-09-10T07:47:08Z</dcterms:modified>
</cp:coreProperties>
</file>